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90" r:id="rId5"/>
    <p:sldId id="291" r:id="rId6"/>
    <p:sldId id="292" r:id="rId7"/>
    <p:sldId id="282" r:id="rId8"/>
    <p:sldId id="281" r:id="rId9"/>
    <p:sldId id="263" r:id="rId10"/>
    <p:sldId id="273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1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70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BD43-3CC4-4529-91A7-184E532BE486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791605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BD43-3CC4-4529-91A7-184E532BE486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0634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BD43-3CC4-4529-91A7-184E532BE486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0318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BD43-3CC4-4529-91A7-184E532BE486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83192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BD43-3CC4-4529-91A7-184E532BE486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48380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BD43-3CC4-4529-91A7-184E532BE486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87607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BD43-3CC4-4529-91A7-184E532BE486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034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BD43-3CC4-4529-91A7-184E532BE486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3592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BD43-3CC4-4529-91A7-184E532BE486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39322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B3ABD43-3CC4-4529-91A7-184E532BE486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0158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BD43-3CC4-4529-91A7-184E532BE486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3045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B3ABD43-3CC4-4529-91A7-184E532BE486}" type="datetimeFigureOut">
              <a:rPr lang="en-US" smtClean="0"/>
              <a:pPr/>
              <a:t>12/7/2013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3AA3286-7283-4F64-B247-25E0D690B5C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6846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77187" y="253388"/>
            <a:ext cx="423122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38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138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81341" y="1858401"/>
            <a:ext cx="7645706" cy="4685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20423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74487" y="1059366"/>
            <a:ext cx="8742556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40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bn-BD" sz="54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bn-BD" sz="5400" dirty="0" smtClean="0">
                <a:solidFill>
                  <a:schemeClr val="bg2">
                    <a:lumMod val="75000"/>
                  </a:schemeClr>
                </a:solidFill>
              </a:rPr>
              <a:t>           </a:t>
            </a:r>
            <a:r>
              <a:rPr lang="bn-BD" sz="5400" dirty="0" smtClean="0">
                <a:solidFill>
                  <a:srgbClr val="FF0000"/>
                </a:solidFill>
              </a:rPr>
              <a:t>মূল্যায়ন</a:t>
            </a:r>
          </a:p>
          <a:p>
            <a:endParaRPr lang="bn-BD" sz="40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bn-BD" sz="4000" dirty="0" smtClean="0">
                <a:solidFill>
                  <a:schemeClr val="accent2">
                    <a:lumMod val="75000"/>
                  </a:schemeClr>
                </a:solidFill>
              </a:rPr>
              <a:t>১। শিক্ষা ক্ষেত্রে বিশ্বগ্রাম কি?</a:t>
            </a:r>
          </a:p>
        </p:txBody>
      </p:sp>
    </p:spTree>
    <p:extLst>
      <p:ext uri="{BB962C8B-B14F-4D97-AF65-F5344CB8AC3E}">
        <p14:creationId xmlns:p14="http://schemas.microsoft.com/office/powerpoint/2010/main" xmlns="" val="2864987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92347" y="1531345"/>
            <a:ext cx="26881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বাড়ীর কাজ</a:t>
            </a:r>
            <a:endParaRPr lang="en-US" sz="5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0456" y="1674255"/>
            <a:ext cx="12080383" cy="895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bn-BD" sz="40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n-BD" sz="40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n-BD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তথ্য(</a:t>
            </a:r>
            <a:r>
              <a:rPr lang="en-US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Information)</a:t>
            </a:r>
            <a:r>
              <a:rPr lang="bn-BD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যোগাযোগ</a:t>
            </a:r>
            <a:r>
              <a:rPr lang="en-US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40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Comunication</a:t>
            </a:r>
            <a:r>
              <a:rPr lang="en-US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প্রযুক্তি</a:t>
            </a:r>
            <a:r>
              <a:rPr lang="en-US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40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Tecnology</a:t>
            </a:r>
            <a:r>
              <a:rPr lang="en-US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ব্যাবহারের করে শিক্ষা বিশ্বগ্রাম হওয়ার ইতিহাস লেখে আনবে।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000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48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48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48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n-BD" sz="48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n-BD" sz="48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n-BD" sz="4800" dirty="0" smtClean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9226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41504" y="1663548"/>
            <a:ext cx="598215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3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138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75265" y="3398082"/>
            <a:ext cx="3464378" cy="274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44768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dir="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2201" y="2709236"/>
            <a:ext cx="76567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 আব্দুল গাফফার</a:t>
            </a:r>
          </a:p>
          <a:p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বি,এস,সি(অনার্স)এম,এস,সি(গনিত)</a:t>
            </a:r>
          </a:p>
          <a:p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প্রভাষক, আদর্শ মহিলা কলেজ</a:t>
            </a:r>
          </a:p>
          <a:p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কুমারখালি, কুষ্টিয়া।</a:t>
            </a:r>
          </a:p>
          <a:p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মোবাইল-০১৭১২০২৮৭৯৭</a:t>
            </a:r>
          </a:p>
          <a:p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ইমেল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/</a:t>
            </a:r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ফেসবুক-</a:t>
            </a:r>
            <a:r>
              <a:rPr lang="en-US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gaffarkst@gmail.com</a:t>
            </a:r>
            <a:endParaRPr lang="en-US" sz="36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46907" y="3573344"/>
            <a:ext cx="381214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একাদশ শ্রেনী</a:t>
            </a:r>
          </a:p>
          <a:p>
            <a:r>
              <a:rPr lang="bn-BD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বিষয়: আই,সি,টি</a:t>
            </a:r>
          </a:p>
          <a:p>
            <a:r>
              <a:rPr lang="bn-BD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সময়: </a:t>
            </a:r>
            <a:r>
              <a:rPr lang="en-US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45</a:t>
            </a:r>
            <a:r>
              <a:rPr lang="bn-BD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endParaRPr lang="en-US" sz="4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95408" y="1404454"/>
            <a:ext cx="1368552" cy="172821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327469" y="583894"/>
            <a:ext cx="3461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     </a:t>
            </a:r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94414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8440" y="806281"/>
            <a:ext cx="11423560" cy="8463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 পাঠদান শেষে শিক্ষার্থীরা বলতে পারবে-</a:t>
            </a:r>
            <a:endParaRPr lang="bn-BD" sz="6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32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32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*</a:t>
            </a:r>
            <a:r>
              <a:rPr lang="en-US" sz="4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বিভিন্ন ক্ষেত্রে যেমনঃ যোগাযোগ, কর্মসংসথান,</a:t>
            </a:r>
            <a:r>
              <a:rPr lang="bn-BD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</a:t>
            </a:r>
            <a:r>
              <a:rPr lang="bn-BD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,চিকিৎসা ,অফিস,গবেষনা,সংবাদ, ব্যাবসা-বানিজ্য,বিনদন,সাংস্কতি,বিষয়ে বিশ্বগ্রামের ধারনা (</a:t>
            </a:r>
            <a:r>
              <a:rPr lang="en-US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Concept of Global </a:t>
            </a:r>
            <a:r>
              <a:rPr lang="en-US" sz="4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villege</a:t>
            </a:r>
            <a:r>
              <a:rPr lang="en-US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জেনে বলতে পারবে।</a:t>
            </a:r>
          </a:p>
          <a:p>
            <a:endParaRPr lang="bn-BD" sz="4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32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32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32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3200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6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58919384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37251" y="3992165"/>
            <a:ext cx="2558669" cy="218429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58964" y="3992166"/>
            <a:ext cx="2600325" cy="218429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97620" y="262029"/>
            <a:ext cx="5191469" cy="35197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26516" y="3992167"/>
            <a:ext cx="2733675" cy="218429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927746" y="1564530"/>
            <a:ext cx="473121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bn-BD" sz="8000" dirty="0">
                <a:solidFill>
                  <a:schemeClr val="accent1"/>
                </a:solidFill>
              </a:rPr>
              <a:t>আদিম </a:t>
            </a:r>
            <a:r>
              <a:rPr lang="bn-BD" sz="8000" dirty="0" smtClean="0">
                <a:solidFill>
                  <a:schemeClr val="accent1"/>
                </a:solidFill>
              </a:rPr>
              <a:t>যুগ</a:t>
            </a:r>
            <a:endParaRPr lang="bn-BD" sz="8000" dirty="0">
              <a:solidFill>
                <a:schemeClr val="accent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3792" y="1107583"/>
            <a:ext cx="2987898" cy="14166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/>
              <a:t>ছবিগুলো দেখি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797165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73960" y="1706584"/>
            <a:ext cx="4771145" cy="35737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57195" y="1558345"/>
            <a:ext cx="5588580" cy="372199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650355" y="231819"/>
            <a:ext cx="4437577" cy="10174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</a:t>
            </a:r>
            <a:endParaRPr lang="en-US" sz="8800" dirty="0"/>
          </a:p>
        </p:txBody>
      </p:sp>
      <p:sp>
        <p:nvSpPr>
          <p:cNvPr id="7" name="Rectangle 6"/>
          <p:cNvSpPr/>
          <p:nvPr/>
        </p:nvSpPr>
        <p:spPr>
          <a:xfrm>
            <a:off x="4391696" y="5589434"/>
            <a:ext cx="3335628" cy="528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পুরাতন যুগ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62129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7186" y="593400"/>
            <a:ext cx="5661338" cy="435923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94738" y="481078"/>
            <a:ext cx="6111831" cy="4583873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206839" y="5666704"/>
            <a:ext cx="4262907" cy="6439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000" dirty="0" smtClean="0"/>
              <a:t>বত্যমান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910735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/>
              <a:t>           আজকের পাঠ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bn-BD" sz="44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তথ্য(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Information)</a:t>
            </a:r>
            <a:r>
              <a:rPr lang="bn-BD" sz="36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যোগাযোগ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Comunication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36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প্রযুক্তি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Tecnology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36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</a:p>
          <a:p>
            <a:pPr marL="0" indent="0">
              <a:buNone/>
            </a:pPr>
            <a:r>
              <a:rPr lang="bn-BD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১ম অধ্যায়( বিশ্ব ও বাংলাদেশ পেক্ষিত)</a:t>
            </a:r>
          </a:p>
          <a:p>
            <a:pPr marL="0" indent="0">
              <a:buNone/>
            </a:pPr>
            <a:r>
              <a:rPr lang="bn-BD" sz="4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    </a:t>
            </a:r>
            <a:r>
              <a:rPr lang="bn-BD" sz="88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</a:t>
            </a:r>
            <a:endParaRPr lang="bn-BD" sz="287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n-BD" sz="5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44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44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n-BD" sz="44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n-BD" sz="44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n-BD" sz="4400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400" dirty="0">
              <a:solidFill>
                <a:srgbClr val="00B050"/>
              </a:solidFill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011788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sz="4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বিশ্বগ্রামে </a:t>
            </a:r>
            <a:r>
              <a:rPr lang="bn-BD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ধারনায় </a:t>
            </a:r>
            <a:r>
              <a:rPr lang="bn-BD" sz="4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44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Concept of </a:t>
            </a:r>
            <a:r>
              <a:rPr lang="en-US" sz="4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Gobal</a:t>
            </a:r>
            <a:r>
              <a:rPr lang="en-US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villege</a:t>
            </a:r>
            <a:r>
              <a:rPr lang="en-US" sz="4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44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                           </a:t>
            </a:r>
            <a:r>
              <a:rPr lang="bn-BD" sz="60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60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6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শিক্ষা </a:t>
            </a:r>
            <a:r>
              <a:rPr lang="bn-BD" sz="4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           </a:t>
            </a:r>
            <a:br>
              <a:rPr lang="bn-BD" sz="44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en-US" sz="2800" dirty="0" smtClean="0"/>
          </a:p>
          <a:p>
            <a:r>
              <a:rPr lang="bn-BD" sz="2800" dirty="0" smtClean="0"/>
              <a:t>* মানুষ গোষ্টিতে বসবাস করতো ও প্রকৃতি হতে শিখত।</a:t>
            </a:r>
          </a:p>
          <a:p>
            <a:r>
              <a:rPr lang="bn-BD" sz="2800" dirty="0" smtClean="0"/>
              <a:t>* পরে বর্ন আবিস্কার হয় ও ১৫০০- ১৬০০ শিক্ষা বেতন ছাড়া এবং শিক্ষা দান সামাজিক দায়ীত্ব ছিল।</a:t>
            </a:r>
          </a:p>
          <a:p>
            <a:r>
              <a:rPr lang="bn-BD" sz="2800" dirty="0" smtClean="0"/>
              <a:t>* পরে ধীরে ধীরে শিক্ষআ বানিজ্যকরন হয়।</a:t>
            </a:r>
          </a:p>
          <a:p>
            <a:r>
              <a:rPr lang="bn-BD" sz="2800" dirty="0" smtClean="0"/>
              <a:t>*এই তথ্য ও </a:t>
            </a:r>
            <a:r>
              <a:rPr lang="bn-BD" sz="2800" dirty="0"/>
              <a:t>যোগাযোগ</a:t>
            </a:r>
            <a:r>
              <a:rPr lang="bn-BD" sz="2800" dirty="0" smtClean="0"/>
              <a:t>  প্রযুক্তি উন্নয়নের ফলে ঘরে বসে ক্লাস পরীক্ষা ও ফলাফল পাচ্ছে তাই বিশ্ব আজ</a:t>
            </a:r>
            <a:r>
              <a:rPr lang="en-US" sz="2800" dirty="0" smtClean="0"/>
              <a:t> </a:t>
            </a:r>
            <a:r>
              <a:rPr lang="bn-BD" sz="2800" dirty="0" smtClean="0"/>
              <a:t>একই গ্রাম হয়েছে।</a:t>
            </a:r>
          </a:p>
          <a:p>
            <a:r>
              <a:rPr lang="bn-BD" sz="2800" dirty="0" smtClean="0"/>
              <a:t>* তাই শিক্ষা ক্ষেত্রে প্রিথিবীটাকে একই বিশ্বগ্রাম</a:t>
            </a:r>
            <a:r>
              <a:rPr lang="en-US" sz="2800" dirty="0" smtClean="0"/>
              <a:t>( Global village)</a:t>
            </a:r>
            <a:r>
              <a:rPr lang="bn-BD" sz="2800" dirty="0" smtClean="0"/>
              <a:t> হয়েছে।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319115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60135" y="330506"/>
            <a:ext cx="29965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</a:t>
            </a:r>
            <a:endParaRPr lang="en-US" sz="48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45631" y="1161503"/>
            <a:ext cx="8879595" cy="7048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bn-BD" sz="44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n-BD" sz="36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তথ্য(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Information)</a:t>
            </a:r>
            <a:r>
              <a:rPr lang="bn-BD" sz="36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যোগাযোগ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Comunication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36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প্রযুক্তি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sz="3600" dirty="0" err="1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Tecnology</a:t>
            </a:r>
            <a:r>
              <a:rPr lang="en-US" sz="36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r>
              <a:rPr lang="bn-BD" sz="36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ফলে প্রিথিবীর শিক্ষা কিভাবে বিশ্বগ্রাম হল লেখ।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44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44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n-BD" sz="44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n-BD" sz="44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bn-BD" sz="4400" dirty="0" smtClean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4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8561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856</TotalTime>
  <Words>222</Words>
  <Application>Microsoft Office PowerPoint</Application>
  <PresentationFormat>Custom</PresentationFormat>
  <Paragraphs>68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Retrospect</vt:lpstr>
      <vt:lpstr>Slide 1</vt:lpstr>
      <vt:lpstr>Slide 2</vt:lpstr>
      <vt:lpstr>Slide 3</vt:lpstr>
      <vt:lpstr>Slide 4</vt:lpstr>
      <vt:lpstr>Slide 5</vt:lpstr>
      <vt:lpstr>Slide 6</vt:lpstr>
      <vt:lpstr>           আজকের পাঠ</vt:lpstr>
      <vt:lpstr>বিশ্বগ্রামে ধারনায় (Concept of Gobal villege)                                                শিক্ষা                          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194</cp:revision>
  <dcterms:created xsi:type="dcterms:W3CDTF">2013-06-17T12:39:04Z</dcterms:created>
  <dcterms:modified xsi:type="dcterms:W3CDTF">2013-12-07T13:43:03Z</dcterms:modified>
</cp:coreProperties>
</file>